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9" r:id="rId5"/>
    <p:sldId id="258" r:id="rId6"/>
    <p:sldId id="304" r:id="rId7"/>
    <p:sldId id="257" r:id="rId8"/>
    <p:sldId id="303" r:id="rId9"/>
    <p:sldId id="302" r:id="rId10"/>
    <p:sldId id="308" r:id="rId11"/>
    <p:sldId id="286" r:id="rId12"/>
    <p:sldId id="301" r:id="rId13"/>
    <p:sldId id="309" r:id="rId14"/>
    <p:sldId id="305" r:id="rId15"/>
    <p:sldId id="288" r:id="rId16"/>
    <p:sldId id="310" r:id="rId17"/>
    <p:sldId id="306" r:id="rId18"/>
    <p:sldId id="290" r:id="rId19"/>
    <p:sldId id="289" r:id="rId20"/>
    <p:sldId id="307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  <a:srgbClr val="28262A"/>
    <a:srgbClr val="949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8C477B-AF6A-4F94-BF3F-E2849C8A6258}" v="1" dt="2024-06-26T11:45:25.36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646" autoAdjust="0"/>
  </p:normalViewPr>
  <p:slideViewPr>
    <p:cSldViewPr snapToGrid="0">
      <p:cViewPr varScale="1">
        <p:scale>
          <a:sx n="76" d="100"/>
          <a:sy n="76" d="100"/>
        </p:scale>
        <p:origin x="1757" y="58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EED4C8-56B2-47E9-8CC4-83178FB3D68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A7CEE-C8C5-460F-90B5-375FF548DB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is AllFitHub(AFH)?</a:t>
          </a:r>
        </a:p>
      </dgm:t>
    </dgm:pt>
    <dgm:pt modelId="{47EB8B2C-60A7-498E-B1A0-D91FF40E343C}" type="parTrans" cxnId="{83B2E527-2CF7-4C5F-B7A2-6F77D75D57A9}">
      <dgm:prSet/>
      <dgm:spPr/>
      <dgm:t>
        <a:bodyPr/>
        <a:lstStyle/>
        <a:p>
          <a:endParaRPr lang="en-US"/>
        </a:p>
      </dgm:t>
    </dgm:pt>
    <dgm:pt modelId="{490CD76D-802F-49EC-8FED-F46CBBC26F7D}" type="sibTrans" cxnId="{83B2E527-2CF7-4C5F-B7A2-6F77D75D57A9}">
      <dgm:prSet/>
      <dgm:spPr/>
      <dgm:t>
        <a:bodyPr/>
        <a:lstStyle/>
        <a:p>
          <a:endParaRPr lang="en-US"/>
        </a:p>
      </dgm:t>
    </dgm:pt>
    <dgm:pt modelId="{50AE42C6-E021-4A96-A11E-1F1AE833EC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 did we make AllFitHub?</a:t>
          </a:r>
        </a:p>
      </dgm:t>
    </dgm:pt>
    <dgm:pt modelId="{B2562038-289E-45C1-95B3-043782AAE590}" type="parTrans" cxnId="{D3736CC2-F883-44C9-87AE-CC3E8389B6A7}">
      <dgm:prSet/>
      <dgm:spPr/>
      <dgm:t>
        <a:bodyPr/>
        <a:lstStyle/>
        <a:p>
          <a:endParaRPr lang="en-US"/>
        </a:p>
      </dgm:t>
    </dgm:pt>
    <dgm:pt modelId="{F4B6C2B5-228F-41F4-BB21-07BDFC469150}" type="sibTrans" cxnId="{D3736CC2-F883-44C9-87AE-CC3E8389B6A7}">
      <dgm:prSet/>
      <dgm:spPr/>
      <dgm:t>
        <a:bodyPr/>
        <a:lstStyle/>
        <a:p>
          <a:endParaRPr lang="en-US"/>
        </a:p>
      </dgm:t>
    </dgm:pt>
    <dgm:pt modelId="{6A0B15E3-2C9D-4BEF-8460-F62B9D2B6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Breakdown</a:t>
          </a:r>
        </a:p>
      </dgm:t>
    </dgm:pt>
    <dgm:pt modelId="{94EB50FD-B021-4F91-AF62-50FAF0EDFD49}" type="parTrans" cxnId="{EF7132E1-06CE-444C-821C-6D0BA80D12BD}">
      <dgm:prSet/>
      <dgm:spPr/>
      <dgm:t>
        <a:bodyPr/>
        <a:lstStyle/>
        <a:p>
          <a:endParaRPr lang="en-US"/>
        </a:p>
      </dgm:t>
    </dgm:pt>
    <dgm:pt modelId="{1000BFEC-022A-4F9C-85EE-5200B299DAB5}" type="sibTrans" cxnId="{EF7132E1-06CE-444C-821C-6D0BA80D12BD}">
      <dgm:prSet/>
      <dgm:spPr/>
      <dgm:t>
        <a:bodyPr/>
        <a:lstStyle/>
        <a:p>
          <a:endParaRPr lang="en-US"/>
        </a:p>
      </dgm:t>
    </dgm:pt>
    <dgm:pt modelId="{2255837D-DDCE-4680-B216-48D3E43CCF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IN"/>
        </a:p>
      </dgm:t>
    </dgm:pt>
    <dgm:pt modelId="{2AC8844A-ACAA-4C4F-9C3F-B8267FCB1582}" type="parTrans" cxnId="{51036D39-70B1-45EF-9130-28A04BE681A5}">
      <dgm:prSet/>
      <dgm:spPr/>
      <dgm:t>
        <a:bodyPr/>
        <a:lstStyle/>
        <a:p>
          <a:endParaRPr lang="en-IN"/>
        </a:p>
      </dgm:t>
    </dgm:pt>
    <dgm:pt modelId="{05A58AF9-5915-4139-AE34-0315B0295366}" type="sibTrans" cxnId="{51036D39-70B1-45EF-9130-28A04BE681A5}">
      <dgm:prSet/>
      <dgm:spPr/>
      <dgm:t>
        <a:bodyPr/>
        <a:lstStyle/>
        <a:p>
          <a:endParaRPr lang="en-IN"/>
        </a:p>
      </dgm:t>
    </dgm:pt>
    <dgm:pt modelId="{7AB7CA16-25B6-414C-8664-823EAD644789}" type="pres">
      <dgm:prSet presAssocID="{13EED4C8-56B2-47E9-8CC4-83178FB3D680}" presName="root" presStyleCnt="0">
        <dgm:presLayoutVars>
          <dgm:dir/>
          <dgm:resizeHandles val="exact"/>
        </dgm:presLayoutVars>
      </dgm:prSet>
      <dgm:spPr/>
    </dgm:pt>
    <dgm:pt modelId="{2C699ADA-C298-4B29-9F5C-6976E1D9958C}" type="pres">
      <dgm:prSet presAssocID="{6F1A7CEE-C8C5-460F-90B5-375FF548DBFF}" presName="compNode" presStyleCnt="0"/>
      <dgm:spPr/>
    </dgm:pt>
    <dgm:pt modelId="{848875FF-075A-438B-8222-AD6E5ABE0E82}" type="pres">
      <dgm:prSet presAssocID="{6F1A7CEE-C8C5-460F-90B5-375FF548DB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A006EE3-9FC0-48FC-A931-03C6555E8857}" type="pres">
      <dgm:prSet presAssocID="{6F1A7CEE-C8C5-460F-90B5-375FF548DB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28EE92-1A2B-46B5-BBD4-504FC1F22237}" type="pres">
      <dgm:prSet presAssocID="{6F1A7CEE-C8C5-460F-90B5-375FF548DBFF}" presName="spaceRect" presStyleCnt="0"/>
      <dgm:spPr/>
    </dgm:pt>
    <dgm:pt modelId="{7F6BEEAF-BC1A-49FD-BDA1-0554B96F01DC}" type="pres">
      <dgm:prSet presAssocID="{6F1A7CEE-C8C5-460F-90B5-375FF548DBFF}" presName="textRect" presStyleLbl="revTx" presStyleIdx="0" presStyleCnt="4" custLinFactNeighborX="1841" custLinFactNeighborY="-18321">
        <dgm:presLayoutVars>
          <dgm:chMax val="1"/>
          <dgm:chPref val="1"/>
        </dgm:presLayoutVars>
      </dgm:prSet>
      <dgm:spPr/>
    </dgm:pt>
    <dgm:pt modelId="{424D28D2-BEDB-4735-8265-CB97D896FC3E}" type="pres">
      <dgm:prSet presAssocID="{490CD76D-802F-49EC-8FED-F46CBBC26F7D}" presName="sibTrans" presStyleCnt="0"/>
      <dgm:spPr/>
    </dgm:pt>
    <dgm:pt modelId="{F80EB51D-8605-41D3-B290-18569C895EEF}" type="pres">
      <dgm:prSet presAssocID="{50AE42C6-E021-4A96-A11E-1F1AE833ECAB}" presName="compNode" presStyleCnt="0"/>
      <dgm:spPr/>
    </dgm:pt>
    <dgm:pt modelId="{A821CBEA-E84B-40ED-893C-2F55AD85D881}" type="pres">
      <dgm:prSet presAssocID="{50AE42C6-E021-4A96-A11E-1F1AE833ECA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C4541C-A524-495E-9C48-07C240540CD8}" type="pres">
      <dgm:prSet presAssocID="{50AE42C6-E021-4A96-A11E-1F1AE833ECAB}" presName="iconRect" presStyleLbl="node1" presStyleIdx="1" presStyleCnt="4" custLinFactNeighborX="-1614" custLinFactNeighborY="-31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1484FE7-4AC8-40E6-BDBD-58822D409E5A}" type="pres">
      <dgm:prSet presAssocID="{50AE42C6-E021-4A96-A11E-1F1AE833ECAB}" presName="spaceRect" presStyleCnt="0"/>
      <dgm:spPr/>
    </dgm:pt>
    <dgm:pt modelId="{198C2B66-9B12-44B7-9068-151EA73ED07E}" type="pres">
      <dgm:prSet presAssocID="{50AE42C6-E021-4A96-A11E-1F1AE833ECAB}" presName="textRect" presStyleLbl="revTx" presStyleIdx="1" presStyleCnt="4" custLinFactNeighborX="3400" custLinFactNeighborY="-18321">
        <dgm:presLayoutVars>
          <dgm:chMax val="1"/>
          <dgm:chPref val="1"/>
        </dgm:presLayoutVars>
      </dgm:prSet>
      <dgm:spPr/>
    </dgm:pt>
    <dgm:pt modelId="{D3461033-FF72-49FB-A226-B8EB88A10645}" type="pres">
      <dgm:prSet presAssocID="{F4B6C2B5-228F-41F4-BB21-07BDFC469150}" presName="sibTrans" presStyleCnt="0"/>
      <dgm:spPr/>
    </dgm:pt>
    <dgm:pt modelId="{3DD9CB8E-5D58-4763-8B32-8B990722918E}" type="pres">
      <dgm:prSet presAssocID="{6A0B15E3-2C9D-4BEF-8460-F62B9D2B6933}" presName="compNode" presStyleCnt="0"/>
      <dgm:spPr/>
    </dgm:pt>
    <dgm:pt modelId="{987AE9BA-4354-4CCB-9DB7-1B0BD19D4869}" type="pres">
      <dgm:prSet presAssocID="{6A0B15E3-2C9D-4BEF-8460-F62B9D2B6933}" presName="iconBgRect" presStyleLbl="bgShp" presStyleIdx="2" presStyleCnt="4" custScaleX="102473" custScaleY="76601" custLinFactX="98221" custLinFactNeighborX="100000" custLinFactNeighborY="4059"/>
      <dgm:spPr>
        <a:prstGeom prst="round2DiagRect">
          <a:avLst>
            <a:gd name="adj1" fmla="val 29727"/>
            <a:gd name="adj2" fmla="val 0"/>
          </a:avLst>
        </a:prstGeom>
      </dgm:spPr>
    </dgm:pt>
    <dgm:pt modelId="{2DD9B7EF-AB98-42AC-90AE-AFE32A4F8BAE}" type="pres">
      <dgm:prSet presAssocID="{6A0B15E3-2C9D-4BEF-8460-F62B9D2B6933}" presName="iconRect" presStyleLbl="node1" presStyleIdx="2" presStyleCnt="4" custLinFactX="138879" custLinFactNeighborX="200000" custLinFactNeighborY="-312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6721C84E-9F8C-465A-835E-5D08907D8199}" type="pres">
      <dgm:prSet presAssocID="{6A0B15E3-2C9D-4BEF-8460-F62B9D2B6933}" presName="spaceRect" presStyleCnt="0"/>
      <dgm:spPr/>
    </dgm:pt>
    <dgm:pt modelId="{397009E6-83C6-4B01-878C-06613E326E61}" type="pres">
      <dgm:prSet presAssocID="{6A0B15E3-2C9D-4BEF-8460-F62B9D2B6933}" presName="textRect" presStyleLbl="revTx" presStyleIdx="2" presStyleCnt="4" custLinFactNeighborX="4958" custLinFactNeighborY="-18321">
        <dgm:presLayoutVars>
          <dgm:chMax val="1"/>
          <dgm:chPref val="1"/>
        </dgm:presLayoutVars>
      </dgm:prSet>
      <dgm:spPr/>
    </dgm:pt>
    <dgm:pt modelId="{5586C056-8EDC-4366-9647-497F6B857022}" type="pres">
      <dgm:prSet presAssocID="{1000BFEC-022A-4F9C-85EE-5200B299DAB5}" presName="sibTrans" presStyleCnt="0"/>
      <dgm:spPr/>
    </dgm:pt>
    <dgm:pt modelId="{BF5FA3DA-EA76-4914-A87B-256A1AB8398E}" type="pres">
      <dgm:prSet presAssocID="{2255837D-DDCE-4680-B216-48D3E43CCFF3}" presName="compNode" presStyleCnt="0"/>
      <dgm:spPr/>
    </dgm:pt>
    <dgm:pt modelId="{AC5D9BE3-076F-4EA1-BFD1-8DC25A1D933A}" type="pres">
      <dgm:prSet presAssocID="{2255837D-DDCE-4680-B216-48D3E43CCFF3}" presName="iconBgRect" presStyleLbl="bgShp" presStyleIdx="3" presStyleCnt="4" custLinFactX="-89809" custLinFactNeighborX="-100000" custLinFactNeighborY="2778"/>
      <dgm:spPr>
        <a:prstGeom prst="round2DiagRect">
          <a:avLst>
            <a:gd name="adj1" fmla="val 29727"/>
            <a:gd name="adj2" fmla="val 0"/>
          </a:avLst>
        </a:prstGeom>
      </dgm:spPr>
    </dgm:pt>
    <dgm:pt modelId="{25A03DE5-7E57-4A95-A194-E6E11172DF39}" type="pres">
      <dgm:prSet presAssocID="{2255837D-DDCE-4680-B216-48D3E43CCFF3}" presName="iconRect" presStyleLbl="node1" presStyleIdx="3" presStyleCnt="4" custLinFactX="-132424" custLinFactNeighborX="-200000" custLinFactNeighborY="645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27E4FCB-6947-487C-A8D1-812F8426E030}" type="pres">
      <dgm:prSet presAssocID="{2255837D-DDCE-4680-B216-48D3E43CCFF3}" presName="spaceRect" presStyleCnt="0"/>
      <dgm:spPr/>
    </dgm:pt>
    <dgm:pt modelId="{7C4912A6-4042-42D8-AF8E-396BE6E53C62}" type="pres">
      <dgm:prSet presAssocID="{2255837D-DDCE-4680-B216-48D3E43CCF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189C0C-F03A-42B4-BD13-803E60A86ACE}" type="presOf" srcId="{6A0B15E3-2C9D-4BEF-8460-F62B9D2B6933}" destId="{397009E6-83C6-4B01-878C-06613E326E61}" srcOrd="0" destOrd="0" presId="urn:microsoft.com/office/officeart/2018/5/layout/IconLeafLabelList"/>
    <dgm:cxn modelId="{38AAE00D-B63B-4954-9C2E-06D6272546F1}" type="presOf" srcId="{50AE42C6-E021-4A96-A11E-1F1AE833ECAB}" destId="{198C2B66-9B12-44B7-9068-151EA73ED07E}" srcOrd="0" destOrd="0" presId="urn:microsoft.com/office/officeart/2018/5/layout/IconLeafLabelList"/>
    <dgm:cxn modelId="{83B2E527-2CF7-4C5F-B7A2-6F77D75D57A9}" srcId="{13EED4C8-56B2-47E9-8CC4-83178FB3D680}" destId="{6F1A7CEE-C8C5-460F-90B5-375FF548DBFF}" srcOrd="0" destOrd="0" parTransId="{47EB8B2C-60A7-498E-B1A0-D91FF40E343C}" sibTransId="{490CD76D-802F-49EC-8FED-F46CBBC26F7D}"/>
    <dgm:cxn modelId="{D591212B-6667-42BB-8BC9-70428707EFB2}" type="presOf" srcId="{2255837D-DDCE-4680-B216-48D3E43CCFF3}" destId="{7C4912A6-4042-42D8-AF8E-396BE6E53C62}" srcOrd="0" destOrd="0" presId="urn:microsoft.com/office/officeart/2018/5/layout/IconLeafLabelList"/>
    <dgm:cxn modelId="{51036D39-70B1-45EF-9130-28A04BE681A5}" srcId="{13EED4C8-56B2-47E9-8CC4-83178FB3D680}" destId="{2255837D-DDCE-4680-B216-48D3E43CCFF3}" srcOrd="3" destOrd="0" parTransId="{2AC8844A-ACAA-4C4F-9C3F-B8267FCB1582}" sibTransId="{05A58AF9-5915-4139-AE34-0315B0295366}"/>
    <dgm:cxn modelId="{3206C842-FA70-4574-A4BB-0294A9BE5915}" type="presOf" srcId="{6F1A7CEE-C8C5-460F-90B5-375FF548DBFF}" destId="{7F6BEEAF-BC1A-49FD-BDA1-0554B96F01DC}" srcOrd="0" destOrd="0" presId="urn:microsoft.com/office/officeart/2018/5/layout/IconLeafLabelList"/>
    <dgm:cxn modelId="{D3736CC2-F883-44C9-87AE-CC3E8389B6A7}" srcId="{13EED4C8-56B2-47E9-8CC4-83178FB3D680}" destId="{50AE42C6-E021-4A96-A11E-1F1AE833ECAB}" srcOrd="1" destOrd="0" parTransId="{B2562038-289E-45C1-95B3-043782AAE590}" sibTransId="{F4B6C2B5-228F-41F4-BB21-07BDFC469150}"/>
    <dgm:cxn modelId="{EF7132E1-06CE-444C-821C-6D0BA80D12BD}" srcId="{13EED4C8-56B2-47E9-8CC4-83178FB3D680}" destId="{6A0B15E3-2C9D-4BEF-8460-F62B9D2B6933}" srcOrd="2" destOrd="0" parTransId="{94EB50FD-B021-4F91-AF62-50FAF0EDFD49}" sibTransId="{1000BFEC-022A-4F9C-85EE-5200B299DAB5}"/>
    <dgm:cxn modelId="{B8A9C9F1-BC1A-48E1-A7BB-E68A4C613ADC}" type="presOf" srcId="{13EED4C8-56B2-47E9-8CC4-83178FB3D680}" destId="{7AB7CA16-25B6-414C-8664-823EAD644789}" srcOrd="0" destOrd="0" presId="urn:microsoft.com/office/officeart/2018/5/layout/IconLeafLabelList"/>
    <dgm:cxn modelId="{9DC09EB6-DD2D-4982-B677-16B86BC5C31F}" type="presParOf" srcId="{7AB7CA16-25B6-414C-8664-823EAD644789}" destId="{2C699ADA-C298-4B29-9F5C-6976E1D9958C}" srcOrd="0" destOrd="0" presId="urn:microsoft.com/office/officeart/2018/5/layout/IconLeafLabelList"/>
    <dgm:cxn modelId="{31003E5B-4D8A-4B65-A562-413D4403329E}" type="presParOf" srcId="{2C699ADA-C298-4B29-9F5C-6976E1D9958C}" destId="{848875FF-075A-438B-8222-AD6E5ABE0E82}" srcOrd="0" destOrd="0" presId="urn:microsoft.com/office/officeart/2018/5/layout/IconLeafLabelList"/>
    <dgm:cxn modelId="{3AABAD7C-34AC-421C-8528-44A8C9FC9E16}" type="presParOf" srcId="{2C699ADA-C298-4B29-9F5C-6976E1D9958C}" destId="{8A006EE3-9FC0-48FC-A931-03C6555E8857}" srcOrd="1" destOrd="0" presId="urn:microsoft.com/office/officeart/2018/5/layout/IconLeafLabelList"/>
    <dgm:cxn modelId="{29115BE8-2951-4B35-981C-B71E9F5EFF4E}" type="presParOf" srcId="{2C699ADA-C298-4B29-9F5C-6976E1D9958C}" destId="{A128EE92-1A2B-46B5-BBD4-504FC1F22237}" srcOrd="2" destOrd="0" presId="urn:microsoft.com/office/officeart/2018/5/layout/IconLeafLabelList"/>
    <dgm:cxn modelId="{F44E4E6B-F668-4F19-BD01-5D66B540DBF4}" type="presParOf" srcId="{2C699ADA-C298-4B29-9F5C-6976E1D9958C}" destId="{7F6BEEAF-BC1A-49FD-BDA1-0554B96F01DC}" srcOrd="3" destOrd="0" presId="urn:microsoft.com/office/officeart/2018/5/layout/IconLeafLabelList"/>
    <dgm:cxn modelId="{DBF5B8E6-67EE-4B4F-8D92-D6785D2EC6BC}" type="presParOf" srcId="{7AB7CA16-25B6-414C-8664-823EAD644789}" destId="{424D28D2-BEDB-4735-8265-CB97D896FC3E}" srcOrd="1" destOrd="0" presId="urn:microsoft.com/office/officeart/2018/5/layout/IconLeafLabelList"/>
    <dgm:cxn modelId="{1AA90213-B047-41FF-81C3-3A378E24C473}" type="presParOf" srcId="{7AB7CA16-25B6-414C-8664-823EAD644789}" destId="{F80EB51D-8605-41D3-B290-18569C895EEF}" srcOrd="2" destOrd="0" presId="urn:microsoft.com/office/officeart/2018/5/layout/IconLeafLabelList"/>
    <dgm:cxn modelId="{2119B839-F46D-4160-B6D5-065446400C8F}" type="presParOf" srcId="{F80EB51D-8605-41D3-B290-18569C895EEF}" destId="{A821CBEA-E84B-40ED-893C-2F55AD85D881}" srcOrd="0" destOrd="0" presId="urn:microsoft.com/office/officeart/2018/5/layout/IconLeafLabelList"/>
    <dgm:cxn modelId="{5EF0D4D3-A062-46CC-966F-881EE35BFED1}" type="presParOf" srcId="{F80EB51D-8605-41D3-B290-18569C895EEF}" destId="{5AC4541C-A524-495E-9C48-07C240540CD8}" srcOrd="1" destOrd="0" presId="urn:microsoft.com/office/officeart/2018/5/layout/IconLeafLabelList"/>
    <dgm:cxn modelId="{55370D5D-F2D8-4A7F-BF75-1C21AF1B6C2A}" type="presParOf" srcId="{F80EB51D-8605-41D3-B290-18569C895EEF}" destId="{01484FE7-4AC8-40E6-BDBD-58822D409E5A}" srcOrd="2" destOrd="0" presId="urn:microsoft.com/office/officeart/2018/5/layout/IconLeafLabelList"/>
    <dgm:cxn modelId="{A83A4294-32F5-4579-8D9F-D224D25FF1C8}" type="presParOf" srcId="{F80EB51D-8605-41D3-B290-18569C895EEF}" destId="{198C2B66-9B12-44B7-9068-151EA73ED07E}" srcOrd="3" destOrd="0" presId="urn:microsoft.com/office/officeart/2018/5/layout/IconLeafLabelList"/>
    <dgm:cxn modelId="{746C50BB-9CAD-4AC6-8B87-D6E7AD4BCF39}" type="presParOf" srcId="{7AB7CA16-25B6-414C-8664-823EAD644789}" destId="{D3461033-FF72-49FB-A226-B8EB88A10645}" srcOrd="3" destOrd="0" presId="urn:microsoft.com/office/officeart/2018/5/layout/IconLeafLabelList"/>
    <dgm:cxn modelId="{94B77E4A-3C0B-49F7-BFBC-6AEC1B6A251A}" type="presParOf" srcId="{7AB7CA16-25B6-414C-8664-823EAD644789}" destId="{3DD9CB8E-5D58-4763-8B32-8B990722918E}" srcOrd="4" destOrd="0" presId="urn:microsoft.com/office/officeart/2018/5/layout/IconLeafLabelList"/>
    <dgm:cxn modelId="{4613F229-4DFC-4B3C-A0B9-CBBA65499F92}" type="presParOf" srcId="{3DD9CB8E-5D58-4763-8B32-8B990722918E}" destId="{987AE9BA-4354-4CCB-9DB7-1B0BD19D4869}" srcOrd="0" destOrd="0" presId="urn:microsoft.com/office/officeart/2018/5/layout/IconLeafLabelList"/>
    <dgm:cxn modelId="{B40597D1-14C5-47D4-9C62-71BB0D8D9520}" type="presParOf" srcId="{3DD9CB8E-5D58-4763-8B32-8B990722918E}" destId="{2DD9B7EF-AB98-42AC-90AE-AFE32A4F8BAE}" srcOrd="1" destOrd="0" presId="urn:microsoft.com/office/officeart/2018/5/layout/IconLeafLabelList"/>
    <dgm:cxn modelId="{D636309F-9BCD-4B29-8122-DA27742429AC}" type="presParOf" srcId="{3DD9CB8E-5D58-4763-8B32-8B990722918E}" destId="{6721C84E-9F8C-465A-835E-5D08907D8199}" srcOrd="2" destOrd="0" presId="urn:microsoft.com/office/officeart/2018/5/layout/IconLeafLabelList"/>
    <dgm:cxn modelId="{0278C784-4D9C-47A6-86DA-7FF6A60DABEC}" type="presParOf" srcId="{3DD9CB8E-5D58-4763-8B32-8B990722918E}" destId="{397009E6-83C6-4B01-878C-06613E326E61}" srcOrd="3" destOrd="0" presId="urn:microsoft.com/office/officeart/2018/5/layout/IconLeafLabelList"/>
    <dgm:cxn modelId="{4CB2AED5-7168-44C6-9DE3-A69F99DD5BC2}" type="presParOf" srcId="{7AB7CA16-25B6-414C-8664-823EAD644789}" destId="{5586C056-8EDC-4366-9647-497F6B857022}" srcOrd="5" destOrd="0" presId="urn:microsoft.com/office/officeart/2018/5/layout/IconLeafLabelList"/>
    <dgm:cxn modelId="{624BA459-D26C-454A-AF1B-68E4B7B53E0A}" type="presParOf" srcId="{7AB7CA16-25B6-414C-8664-823EAD644789}" destId="{BF5FA3DA-EA76-4914-A87B-256A1AB8398E}" srcOrd="6" destOrd="0" presId="urn:microsoft.com/office/officeart/2018/5/layout/IconLeafLabelList"/>
    <dgm:cxn modelId="{F4E21EA7-EE03-4345-B768-49CA27C82A17}" type="presParOf" srcId="{BF5FA3DA-EA76-4914-A87B-256A1AB8398E}" destId="{AC5D9BE3-076F-4EA1-BFD1-8DC25A1D933A}" srcOrd="0" destOrd="0" presId="urn:microsoft.com/office/officeart/2018/5/layout/IconLeafLabelList"/>
    <dgm:cxn modelId="{B3B4AD6B-E7F1-4021-8EC2-D5244E8706A6}" type="presParOf" srcId="{BF5FA3DA-EA76-4914-A87B-256A1AB8398E}" destId="{25A03DE5-7E57-4A95-A194-E6E11172DF39}" srcOrd="1" destOrd="0" presId="urn:microsoft.com/office/officeart/2018/5/layout/IconLeafLabelList"/>
    <dgm:cxn modelId="{6BDD5451-2BB3-436E-8F70-DF4ED90750A6}" type="presParOf" srcId="{BF5FA3DA-EA76-4914-A87B-256A1AB8398E}" destId="{E27E4FCB-6947-487C-A8D1-812F8426E030}" srcOrd="2" destOrd="0" presId="urn:microsoft.com/office/officeart/2018/5/layout/IconLeafLabelList"/>
    <dgm:cxn modelId="{CBD4D483-545D-420D-9AB2-40993C656589}" type="presParOf" srcId="{BF5FA3DA-EA76-4914-A87B-256A1AB8398E}" destId="{7C4912A6-4042-42D8-AF8E-396BE6E53C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676260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94267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18382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18382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676260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920282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18382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18382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80013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84716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11070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11070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710988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98897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31574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315740"/>
        <a:ext cx="20493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875FF-075A-438B-8222-AD6E5ABE0E82}">
      <dsp:nvSpPr>
        <dsp:cNvPr id="0" name=""/>
        <dsp:cNvSpPr/>
      </dsp:nvSpPr>
      <dsp:spPr>
        <a:xfrm>
          <a:off x="652561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06EE3-9FC0-48FC-A931-03C6555E8857}">
      <dsp:nvSpPr>
        <dsp:cNvPr id="0" name=""/>
        <dsp:cNvSpPr/>
      </dsp:nvSpPr>
      <dsp:spPr>
        <a:xfrm>
          <a:off x="918976" y="1459796"/>
          <a:ext cx="717272" cy="717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EEAF-BC1A-49FD-BDA1-0554B96F01DC}">
      <dsp:nvSpPr>
        <dsp:cNvPr id="0" name=""/>
        <dsp:cNvSpPr/>
      </dsp:nvSpPr>
      <dsp:spPr>
        <a:xfrm>
          <a:off x="290666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What is AllFitHub(AFH)?</a:t>
          </a:r>
        </a:p>
      </dsp:txBody>
      <dsp:txXfrm>
        <a:off x="290666" y="2700949"/>
        <a:ext cx="2049349" cy="720000"/>
      </dsp:txXfrm>
    </dsp:sp>
    <dsp:sp modelId="{A821CBEA-E84B-40ED-893C-2F55AD85D881}">
      <dsp:nvSpPr>
        <dsp:cNvPr id="0" name=""/>
        <dsp:cNvSpPr/>
      </dsp:nvSpPr>
      <dsp:spPr>
        <a:xfrm>
          <a:off x="3060546" y="1193381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4541C-A524-495E-9C48-07C240540CD8}">
      <dsp:nvSpPr>
        <dsp:cNvPr id="0" name=""/>
        <dsp:cNvSpPr/>
      </dsp:nvSpPr>
      <dsp:spPr>
        <a:xfrm>
          <a:off x="3315385" y="1437403"/>
          <a:ext cx="717272" cy="717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C2B66-9B12-44B7-9068-151EA73ED07E}">
      <dsp:nvSpPr>
        <dsp:cNvPr id="0" name=""/>
        <dsp:cNvSpPr/>
      </dsp:nvSpPr>
      <dsp:spPr>
        <a:xfrm>
          <a:off x="2730601" y="2700949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Why did we make AllFitHub?</a:t>
          </a:r>
        </a:p>
      </dsp:txBody>
      <dsp:txXfrm>
        <a:off x="2730601" y="2700949"/>
        <a:ext cx="2049349" cy="720000"/>
      </dsp:txXfrm>
    </dsp:sp>
    <dsp:sp modelId="{987AE9BA-4354-4CCB-9DB7-1B0BD19D4869}">
      <dsp:nvSpPr>
        <dsp:cNvPr id="0" name=""/>
        <dsp:cNvSpPr/>
      </dsp:nvSpPr>
      <dsp:spPr>
        <a:xfrm>
          <a:off x="7931041" y="1317250"/>
          <a:ext cx="1281018" cy="957591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9B7EF-AB98-42AC-90AE-AFE32A4F8BAE}">
      <dsp:nvSpPr>
        <dsp:cNvPr id="0" name=""/>
        <dsp:cNvSpPr/>
      </dsp:nvSpPr>
      <dsp:spPr>
        <a:xfrm>
          <a:off x="8165632" y="1364282"/>
          <a:ext cx="717272" cy="717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E6-83C6-4B01-878C-06613E326E61}">
      <dsp:nvSpPr>
        <dsp:cNvPr id="0" name=""/>
        <dsp:cNvSpPr/>
      </dsp:nvSpPr>
      <dsp:spPr>
        <a:xfrm>
          <a:off x="5170515" y="2627821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Project Breakdown</a:t>
          </a:r>
        </a:p>
      </dsp:txBody>
      <dsp:txXfrm>
        <a:off x="5170515" y="2627821"/>
        <a:ext cx="2049349" cy="720000"/>
      </dsp:txXfrm>
    </dsp:sp>
    <dsp:sp modelId="{AC5D9BE3-076F-4EA1-BFD1-8DC25A1D933A}">
      <dsp:nvSpPr>
        <dsp:cNvPr id="0" name=""/>
        <dsp:cNvSpPr/>
      </dsp:nvSpPr>
      <dsp:spPr>
        <a:xfrm>
          <a:off x="5503709" y="1228109"/>
          <a:ext cx="1250103" cy="1250103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03DE5-7E57-4A95-A194-E6E11172DF39}">
      <dsp:nvSpPr>
        <dsp:cNvPr id="0" name=""/>
        <dsp:cNvSpPr/>
      </dsp:nvSpPr>
      <dsp:spPr>
        <a:xfrm>
          <a:off x="5758547" y="1506096"/>
          <a:ext cx="717272" cy="717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912A6-4042-42D8-AF8E-396BE6E53C62}">
      <dsp:nvSpPr>
        <dsp:cNvPr id="0" name=""/>
        <dsp:cNvSpPr/>
      </dsp:nvSpPr>
      <dsp:spPr>
        <a:xfrm>
          <a:off x="7476894" y="2832860"/>
          <a:ext cx="20493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900" kern="1200"/>
        </a:p>
      </dsp:txBody>
      <dsp:txXfrm>
        <a:off x="7476894" y="2832860"/>
        <a:ext cx="204934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4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1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625BC-0E1E-ACC9-D4F5-4900F5E6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168BE-2FD6-EA9E-6B56-FB77C366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31B7F-C916-29D4-0C41-4E81A665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93A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7" r:id="rId9"/>
    <p:sldLayoutId id="2147483661" r:id="rId10"/>
    <p:sldLayoutId id="2147483666" r:id="rId11"/>
    <p:sldLayoutId id="214748367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slide" Target="slide14.xml"/><Relationship Id="rId4" Type="http://schemas.openxmlformats.org/officeDocument/2006/relationships/diagramLayout" Target="../diagrams/layout3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7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slide" Target="slide14.xml"/><Relationship Id="rId4" Type="http://schemas.openxmlformats.org/officeDocument/2006/relationships/diagramLayout" Target="../diagrams/layout4.xml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slide" Target="slide14.xml"/><Relationship Id="rId4" Type="http://schemas.openxmlformats.org/officeDocument/2006/relationships/diagramLayout" Target="../diagrams/layout1.xml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slide" Target="slide4.xml"/><Relationship Id="rId2" Type="http://schemas.openxmlformats.org/officeDocument/2006/relationships/image" Target="../media/image14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slide" Target="slide14.xml"/><Relationship Id="rId4" Type="http://schemas.openxmlformats.org/officeDocument/2006/relationships/diagramLayout" Target="../diagrams/layout2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4478-37C1-7620-D6A4-E618FF44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0" y="0"/>
            <a:ext cx="17929412" cy="10085295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accent2">
                <a:lumMod val="60000"/>
                <a:lumOff val="40000"/>
                <a:alpha val="65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0E8E8-5C27-E56D-EAB2-35CBA8E8BA06}"/>
              </a:ext>
            </a:extLst>
          </p:cNvPr>
          <p:cNvSpPr txBox="1"/>
          <p:nvPr/>
        </p:nvSpPr>
        <p:spPr>
          <a:xfrm>
            <a:off x="-1778481" y="1028343"/>
            <a:ext cx="11661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0" dirty="0">
                <a:gradFill flip="none" rotWithShape="1">
                  <a:gsLst>
                    <a:gs pos="11000">
                      <a:schemeClr val="accent5">
                        <a:lumMod val="78000"/>
                      </a:schemeClr>
                    </a:gs>
                    <a:gs pos="28000">
                      <a:srgbClr val="0070C0"/>
                    </a:gs>
                    <a:gs pos="48000">
                      <a:srgbClr val="00B050"/>
                    </a:gs>
                    <a:gs pos="61000">
                      <a:srgbClr val="FFFF00"/>
                    </a:gs>
                    <a:gs pos="77000">
                      <a:srgbClr val="FFC000"/>
                    </a:gs>
                    <a:gs pos="90000">
                      <a:srgbClr val="C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Expo Black SSi" panose="020B0500000000000000" pitchFamily="34" charset="0"/>
              </a:rPr>
              <a:t>AllFitHub</a:t>
            </a:r>
          </a:p>
        </p:txBody>
      </p:sp>
    </p:spTree>
    <p:extLst>
      <p:ext uri="{BB962C8B-B14F-4D97-AF65-F5344CB8AC3E}">
        <p14:creationId xmlns:p14="http://schemas.microsoft.com/office/powerpoint/2010/main" val="206340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5256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5C9A-4C53-8CE0-06CC-FB221DBC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BREAKDOWN</a:t>
            </a:r>
          </a:p>
        </p:txBody>
      </p:sp>
      <p:pic>
        <p:nvPicPr>
          <p:cNvPr id="5" name="Picture Placeholder 4" descr="A group of people doing yoga&#10;&#10;Description automatically generated">
            <a:extLst>
              <a:ext uri="{FF2B5EF4-FFF2-40B4-BE49-F238E27FC236}">
                <a16:creationId xmlns:a16="http://schemas.microsoft.com/office/drawing/2014/main" id="{C49DFACB-E3D5-DF21-2655-E89371940D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11" r="16811"/>
          <a:stretch>
            <a:fillRect/>
          </a:stretch>
        </p:blipFill>
        <p:spPr>
          <a:xfrm>
            <a:off x="7267745" y="1542005"/>
            <a:ext cx="3756763" cy="3773990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E56E80-9255-A046-044E-C313183F5420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8B936353-A4AF-D710-1410-E222ED14B24F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540A8B9A-24F9-A8FB-4BCE-E02AE2985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749270-B4F7-5B53-C3C8-1487C406EAED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6A530DD-57EC-FB52-6F9A-E10C9D5F4E3B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12EC1AC8-DCB1-EA19-470A-AF59C4A7C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5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94333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Work Breakdown Structure(WBS)</a:t>
            </a:r>
          </a:p>
        </p:txBody>
      </p:sp>
      <p:pic>
        <p:nvPicPr>
          <p:cNvPr id="11" name="Content Placeholder 10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02025512-731C-3542-C88B-0BFF77776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3703" y="1753881"/>
            <a:ext cx="6636773" cy="469136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A5762F-8044-54E0-0A5A-FEB17B6ECEDA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5" name="Rectangle: Rounded Corners 4">
              <a:hlinkClick r:id="rId4" action="ppaction://hlinksldjump"/>
              <a:extLst>
                <a:ext uri="{FF2B5EF4-FFF2-40B4-BE49-F238E27FC236}">
                  <a16:creationId xmlns:a16="http://schemas.microsoft.com/office/drawing/2014/main" id="{F112F16D-31E1-FC8C-02AC-D5B9341960D8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7D49F665-306D-FF11-9F2C-CCD3DD0A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36DB81-3932-1A60-7BD9-0C3A0AA55B41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1E178FF-F876-39A8-FD48-F33ECE78D237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55A19A34-F48F-CBC3-33BF-E7DDF935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17905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F1A09-F746-8F7D-210F-EEF55A4A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Future plans for AFH</a:t>
            </a:r>
            <a:br>
              <a:rPr lang="en-IN" dirty="0"/>
            </a:br>
            <a:endParaRPr lang="en-IN" dirty="0"/>
          </a:p>
        </p:txBody>
      </p:sp>
      <p:pic>
        <p:nvPicPr>
          <p:cNvPr id="8" name="Picture Placeholder 7" descr="A person and person sitting on the floor giving each other a high five&#10;&#10;Description automatically generated">
            <a:extLst>
              <a:ext uri="{FF2B5EF4-FFF2-40B4-BE49-F238E27FC236}">
                <a16:creationId xmlns:a16="http://schemas.microsoft.com/office/drawing/2014/main" id="{B57D5E82-48C3-62F2-A2D0-63D057324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953" r="23953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F22873-5648-768D-4296-1117C5643845}"/>
              </a:ext>
            </a:extLst>
          </p:cNvPr>
          <p:cNvGrpSpPr/>
          <p:nvPr/>
        </p:nvGrpSpPr>
        <p:grpSpPr>
          <a:xfrm>
            <a:off x="2143760" y="4319314"/>
            <a:ext cx="2321069" cy="525026"/>
            <a:chOff x="2143760" y="4319314"/>
            <a:chExt cx="2321069" cy="525026"/>
          </a:xfrm>
        </p:grpSpPr>
        <p:sp>
          <p:nvSpPr>
            <p:cNvPr id="9" name="Rectangle: Rounded Corners 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FCF9C6B-2FB9-5A78-BFFC-2AAE6231A9B3}"/>
                </a:ext>
              </a:extLst>
            </p:cNvPr>
            <p:cNvSpPr/>
            <p:nvPr/>
          </p:nvSpPr>
          <p:spPr>
            <a:xfrm>
              <a:off x="2143760" y="4319314"/>
              <a:ext cx="2321069" cy="525026"/>
            </a:xfrm>
            <a:prstGeom prst="roundRect">
              <a:avLst/>
            </a:prstGeom>
            <a:solidFill>
              <a:schemeClr val="accent1">
                <a:lumMod val="7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We aim to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8B6EE1A-DE1E-B7E7-7B17-B4C18641F1A5}"/>
                </a:ext>
              </a:extLst>
            </p:cNvPr>
            <p:cNvSpPr/>
            <p:nvPr/>
          </p:nvSpPr>
          <p:spPr>
            <a:xfrm>
              <a:off x="3910692" y="4500216"/>
              <a:ext cx="295548" cy="1632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FD651-FC4C-C4B7-F497-57A0A2CEFD44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F9C7BADC-09F7-319E-0B09-DF2DBD3D0495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FC123A93-D597-DD7E-AE51-AA194682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52EC9F5-6239-4D0B-6345-15AA14C7306B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0" name="Rectangle: Rounded Corners 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C05FC3B-0B38-5E3A-ED36-80F938A40940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Graphic 10" descr="Back outline">
              <a:extLst>
                <a:ext uri="{FF2B5EF4-FFF2-40B4-BE49-F238E27FC236}">
                  <a16:creationId xmlns:a16="http://schemas.microsoft.com/office/drawing/2014/main" id="{E5FE7693-2F45-DD34-99A2-9A464429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18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9C412A8-D29B-26BB-1BAF-F3F2FDF148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81549" y="611532"/>
            <a:ext cx="962801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 AI capabilities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more personalized health advice.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fitness tracking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 real-time data integration from wearables.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Refine meal planning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algorithms for better nutrition tracking and recipe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user interface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platform compatibility for seamless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continuously to stay at the forefront of health and fitness technology.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1B7B01-2420-0E62-3243-8A7C2D6AB19C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C644D145-8F45-524E-C911-E9B96E7E9232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Work from home house outline">
              <a:extLst>
                <a:ext uri="{FF2B5EF4-FFF2-40B4-BE49-F238E27FC236}">
                  <a16:creationId xmlns:a16="http://schemas.microsoft.com/office/drawing/2014/main" id="{A2583CE5-4887-15A6-3D77-91ACD700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8F4A43-FC10-9817-601C-EC489A55724E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6" name="Rectangle: Rounded Corners 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C5E6DB-A4ED-94E4-0C0E-EB37A5102278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Graphic 6" descr="Back outline">
              <a:extLst>
                <a:ext uri="{FF2B5EF4-FFF2-40B4-BE49-F238E27FC236}">
                  <a16:creationId xmlns:a16="http://schemas.microsoft.com/office/drawing/2014/main" id="{F1BAA3B7-A41B-27EE-8A83-CD3C80FF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02021"/>
            <a:ext cx="9231167" cy="15337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2017467"/>
            <a:ext cx="10108575" cy="4037893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In conclusion, AllFitHub is more than just a web application; it empowers users on their health journey.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It utilizes AI for personalized health advice, advanced fitness tracking, and intuitive meal planning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Simplifies maintaining a healthy lifestyle with real-time data and continually enhanced features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AllFitHub strives to be not just a companion but a trusted guide, aiding users in making informed decisions and achieving sustainable health goals confidently.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F2AC5A-2BEB-4064-7474-6E5FD894F0B0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3" action="ppaction://hlinksldjump"/>
              <a:extLst>
                <a:ext uri="{FF2B5EF4-FFF2-40B4-BE49-F238E27FC236}">
                  <a16:creationId xmlns:a16="http://schemas.microsoft.com/office/drawing/2014/main" id="{B5430FA9-6837-B408-56DF-99071AEE92D1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68418314-0BCB-7748-4A44-3C4795AEB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6B79-65C2-E03F-E3A8-E91AEED8E153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4312BB6-3E06-D209-F6D2-410B0FF5D1E0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8FD2B855-5B52-3B2F-87DD-ED1FC352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FF15A-95C2-A771-7AD6-BE827684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75" y="1"/>
            <a:ext cx="5508611" cy="5515896"/>
          </a:xfrm>
        </p:spPr>
        <p:txBody>
          <a:bodyPr/>
          <a:lstStyle/>
          <a:p>
            <a:pPr algn="ctr"/>
            <a:r>
              <a:rPr lang="en-IN" sz="2800" dirty="0"/>
              <a:t>If there’s any questions, we would be happy to answer them.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or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You can scan the QR code below and submit your questions to us!</a:t>
            </a:r>
          </a:p>
        </p:txBody>
      </p:sp>
      <p:pic>
        <p:nvPicPr>
          <p:cNvPr id="7" name="Picture Placeholder 6" descr="A group of people doing squats&#10;&#10;Description automatically generated">
            <a:extLst>
              <a:ext uri="{FF2B5EF4-FFF2-40B4-BE49-F238E27FC236}">
                <a16:creationId xmlns:a16="http://schemas.microsoft.com/office/drawing/2014/main" id="{7F22AAED-FDD3-C860-33B8-73E476BE8C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767" r="17767"/>
          <a:stretch>
            <a:fillRect/>
          </a:stretch>
        </p:blipFill>
        <p:spPr>
          <a:xfrm>
            <a:off x="7336746" y="1493520"/>
            <a:ext cx="3687762" cy="3704673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13FBD9-A7C7-0503-EC5D-FC9257448656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3" action="ppaction://hlinksldjump"/>
              <a:extLst>
                <a:ext uri="{FF2B5EF4-FFF2-40B4-BE49-F238E27FC236}">
                  <a16:creationId xmlns:a16="http://schemas.microsoft.com/office/drawing/2014/main" id="{60A70672-7A58-39E7-4262-6102F42256FB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Graphic 4" descr="Work from home house outline">
              <a:extLst>
                <a:ext uri="{FF2B5EF4-FFF2-40B4-BE49-F238E27FC236}">
                  <a16:creationId xmlns:a16="http://schemas.microsoft.com/office/drawing/2014/main" id="{B6D2233A-0024-CE79-E0E7-1675C317F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35F206-D622-4B95-7C0F-F5B0AAD8E5F6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8" name="Rectangle: Rounded Corners 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E136B0B-C42B-4FFA-0565-3E7D5B74804C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Back outline">
              <a:extLst>
                <a:ext uri="{FF2B5EF4-FFF2-40B4-BE49-F238E27FC236}">
                  <a16:creationId xmlns:a16="http://schemas.microsoft.com/office/drawing/2014/main" id="{C269C749-8968-27EF-F63A-C1E01BB4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868B926-1B9F-786B-8827-D8878708D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804" y="4184179"/>
            <a:ext cx="1014014" cy="10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54478-37C1-7620-D6A4-E618FF44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-5737412" y="0"/>
            <a:ext cx="17929412" cy="10085295"/>
          </a:xfrm>
          <a:prstGeom prst="rect">
            <a:avLst/>
          </a:prstGeom>
          <a:solidFill>
            <a:srgbClr val="949D97"/>
          </a:solidFill>
          <a:effectLst>
            <a:glow rad="127000">
              <a:schemeClr val="accent2">
                <a:lumMod val="60000"/>
                <a:lumOff val="40000"/>
                <a:alpha val="65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0E8E8-5C27-E56D-EAB2-35CBA8E8BA06}"/>
              </a:ext>
            </a:extLst>
          </p:cNvPr>
          <p:cNvSpPr txBox="1"/>
          <p:nvPr/>
        </p:nvSpPr>
        <p:spPr>
          <a:xfrm>
            <a:off x="-1802485" y="1028343"/>
            <a:ext cx="1166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0" dirty="0">
                <a:gradFill flip="none" rotWithShape="1">
                  <a:gsLst>
                    <a:gs pos="11000">
                      <a:schemeClr val="accent5">
                        <a:lumMod val="78000"/>
                      </a:schemeClr>
                    </a:gs>
                    <a:gs pos="28000">
                      <a:srgbClr val="0070C0"/>
                    </a:gs>
                    <a:gs pos="48000">
                      <a:srgbClr val="00B050"/>
                    </a:gs>
                    <a:gs pos="61000">
                      <a:srgbClr val="FFFF00"/>
                    </a:gs>
                    <a:gs pos="77000">
                      <a:srgbClr val="FFC000"/>
                    </a:gs>
                    <a:gs pos="90000">
                      <a:srgbClr val="C0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Expo Black SSi" panose="020B0500000000000000" pitchFamily="34" charset="0"/>
              </a:rPr>
              <a:t>AllFitHub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A9F80A-19C1-A023-20CC-CCDD56162EE3}"/>
              </a:ext>
            </a:extLst>
          </p:cNvPr>
          <p:cNvSpPr/>
          <p:nvPr/>
        </p:nvSpPr>
        <p:spPr>
          <a:xfrm>
            <a:off x="8164286" y="-1"/>
            <a:ext cx="4027714" cy="10085295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r>
              <a:rPr lang="en-IN" sz="2800" dirty="0">
                <a:latin typeface="Dubai" panose="020B0503030403030204" pitchFamily="34" charset="-78"/>
                <a:cs typeface="Dubai" panose="020B0503030403030204" pitchFamily="34" charset="-78"/>
              </a:rPr>
              <a:t>Health for Everyone, Everywhere…</a:t>
            </a:r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engXian" panose="020B0503020204020204" pitchFamily="2" charset="-122"/>
              <a:ea typeface="DengXian" panose="020B0503020204020204" pitchFamily="2" charset="-122"/>
            </a:endParaRPr>
          </a:p>
          <a:p>
            <a:pPr algn="ctr"/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Dubai" panose="020B0503030403030204" pitchFamily="34" charset="-78"/>
              <a:ea typeface="DengXian" panose="020B0503020204020204" pitchFamily="2" charset="-122"/>
              <a:cs typeface="Dubai" panose="020B0503030403030204" pitchFamily="34" charset="-78"/>
            </a:endParaRPr>
          </a:p>
          <a:p>
            <a:pPr algn="ctr"/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Dubai" panose="020B0503030403030204" pitchFamily="34" charset="-78"/>
                <a:ea typeface="DengXian" panose="020B0503020204020204" pitchFamily="2" charset="-122"/>
                <a:cs typeface="Dubai" panose="020B0503030403030204" pitchFamily="34" charset="-78"/>
              </a:rPr>
              <a:t>Made by team ComiCode</a:t>
            </a: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  <a:p>
            <a:pPr algn="ctr"/>
            <a:endParaRPr lang="en-IN" sz="2800" dirty="0">
              <a:gradFill flip="none" rotWithShape="1">
                <a:gsLst>
                  <a:gs pos="11000">
                    <a:schemeClr val="accent5">
                      <a:lumMod val="78000"/>
                    </a:schemeClr>
                  </a:gs>
                  <a:gs pos="28000">
                    <a:srgbClr val="0070C0"/>
                  </a:gs>
                  <a:gs pos="48000">
                    <a:srgbClr val="00B050"/>
                  </a:gs>
                  <a:gs pos="61000">
                    <a:srgbClr val="FFFF00"/>
                  </a:gs>
                  <a:gs pos="77000">
                    <a:srgbClr val="FFC000"/>
                  </a:gs>
                  <a:gs pos="90000">
                    <a:srgbClr val="C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Expo Black SSi" panose="020B0500000000000000" pitchFamily="34" charset="0"/>
            </a:endParaRP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A69E7B-A583-507B-998A-45927FD3CFA4}"/>
              </a:ext>
            </a:extLst>
          </p:cNvPr>
          <p:cNvSpPr/>
          <p:nvPr/>
        </p:nvSpPr>
        <p:spPr>
          <a:xfrm>
            <a:off x="3557116" y="3112477"/>
            <a:ext cx="1416818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Get started!</a:t>
            </a:r>
          </a:p>
        </p:txBody>
      </p:sp>
    </p:spTree>
    <p:extLst>
      <p:ext uri="{BB962C8B-B14F-4D97-AF65-F5344CB8AC3E}">
        <p14:creationId xmlns:p14="http://schemas.microsoft.com/office/powerpoint/2010/main" val="136452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1F4D97-C6FC-1BEA-43E3-C32E21CA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1493248"/>
          </a:xfrm>
        </p:spPr>
        <p:txBody>
          <a:bodyPr/>
          <a:lstStyle/>
          <a:p>
            <a:pPr algn="ctr"/>
            <a:r>
              <a:rPr lang="en-IN" dirty="0"/>
              <a:t>TEAM MEMBERS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747556-2637-3100-A4AC-4619D458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796" y="1985278"/>
            <a:ext cx="10496841" cy="4317357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ARJUN NARANG- Worked on ORM and database.</a:t>
            </a:r>
          </a:p>
          <a:p>
            <a:endParaRPr lang="en-IN" dirty="0"/>
          </a:p>
          <a:p>
            <a:r>
              <a:rPr lang="en-IN" dirty="0"/>
              <a:t>NAVNEET SHARMA- Worked on frontend, backend and API integration.</a:t>
            </a:r>
          </a:p>
          <a:p>
            <a:endParaRPr lang="en-IN" dirty="0"/>
          </a:p>
          <a:p>
            <a:r>
              <a:rPr lang="en-IN" dirty="0"/>
              <a:t>SAMNIT SAMNIT- Worked on the frontend and UI/UX design.</a:t>
            </a:r>
          </a:p>
          <a:p>
            <a:endParaRPr lang="en-IN" dirty="0"/>
          </a:p>
          <a:p>
            <a:r>
              <a:rPr lang="en-IN" dirty="0"/>
              <a:t>GURTAJ SINGH- Worked on the frontend and API integration.</a:t>
            </a:r>
          </a:p>
          <a:p>
            <a:endParaRPr lang="en-IN" dirty="0"/>
          </a:p>
          <a:p>
            <a:r>
              <a:rPr lang="en-IN" dirty="0"/>
              <a:t>NAMJOT SINGH- Worked on the UI/UX design.</a:t>
            </a:r>
          </a:p>
        </p:txBody>
      </p:sp>
    </p:spTree>
    <p:extLst>
      <p:ext uri="{BB962C8B-B14F-4D97-AF65-F5344CB8AC3E}">
        <p14:creationId xmlns:p14="http://schemas.microsoft.com/office/powerpoint/2010/main" val="176344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569463"/>
          </a:xfrm>
        </p:spPr>
        <p:txBody>
          <a:bodyPr anchor="b">
            <a:normAutofit/>
          </a:bodyPr>
          <a:lstStyle/>
          <a:p>
            <a:pPr algn="ctr"/>
            <a:r>
              <a:rPr lang="en-US" b="0" dirty="0">
                <a:latin typeface="Expo Black SSi" panose="020B0500000000000000" pitchFamily="34" charset="0"/>
              </a:rPr>
              <a:t>AGENDA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623566"/>
              </p:ext>
            </p:extLst>
          </p:nvPr>
        </p:nvGraphicFramePr>
        <p:xfrm>
          <a:off x="1158865" y="2017467"/>
          <a:ext cx="9779182" cy="371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8065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4" y="4132162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94431" y="4921295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DA4D-76DE-0836-9771-E48C1095A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59" y="1066214"/>
            <a:ext cx="6245912" cy="1630687"/>
          </a:xfrm>
        </p:spPr>
        <p:txBody>
          <a:bodyPr/>
          <a:lstStyle/>
          <a:p>
            <a:r>
              <a:rPr lang="en-IN" dirty="0"/>
              <a:t>AllFitHub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2950F-4BAC-AD7E-186F-B08581CF8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435" y="1632030"/>
            <a:ext cx="6880971" cy="5324356"/>
          </a:xfrm>
        </p:spPr>
        <p:txBody>
          <a:bodyPr/>
          <a:lstStyle/>
          <a:p>
            <a:endParaRPr lang="en-US" dirty="0"/>
          </a:p>
          <a:p>
            <a:r>
              <a:rPr lang="en-US" sz="2400" b="1" dirty="0"/>
              <a:t>AllFitHuB</a:t>
            </a:r>
            <a:r>
              <a:rPr lang="en-US" sz="2400" dirty="0"/>
              <a:t> is your all-in-one fitness companion, offering personalized meal planning, and an intelligent AI health assistant. Designed to cater to diverse needs, AllFitHub ensures a supportive and accessible experience for everyone on their health journey. 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DD1CBE-8D2E-6F14-0F1E-93A4339C9A95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4" name="Rectangle: Rounded Corners 3">
              <a:hlinkClick r:id="rId2" action="ppaction://hlinksldjump"/>
              <a:extLst>
                <a:ext uri="{FF2B5EF4-FFF2-40B4-BE49-F238E27FC236}">
                  <a16:creationId xmlns:a16="http://schemas.microsoft.com/office/drawing/2014/main" id="{9CAFA669-C720-C4C2-4826-18B32EBE3AC6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 descr="Work from home house outline">
              <a:extLst>
                <a:ext uri="{FF2B5EF4-FFF2-40B4-BE49-F238E27FC236}">
                  <a16:creationId xmlns:a16="http://schemas.microsoft.com/office/drawing/2014/main" id="{C96BA950-8173-C174-6B9B-3B48EA5D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5C0EED-72D7-6337-AB72-F8EBFA8C93FA}"/>
              </a:ext>
            </a:extLst>
          </p:cNvPr>
          <p:cNvGrpSpPr/>
          <p:nvPr/>
        </p:nvGrpSpPr>
        <p:grpSpPr>
          <a:xfrm>
            <a:off x="11024506" y="192300"/>
            <a:ext cx="767787" cy="596559"/>
            <a:chOff x="6096000" y="1151218"/>
            <a:chExt cx="1490918" cy="1199535"/>
          </a:xfrm>
        </p:grpSpPr>
        <p:sp>
          <p:nvSpPr>
            <p:cNvPr id="11" name="Rectangle: Rounded Corners 1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13A7406-71A2-D227-06FE-0B6D1BF42043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Graphic 12" descr="Back outline">
              <a:extLst>
                <a:ext uri="{FF2B5EF4-FFF2-40B4-BE49-F238E27FC236}">
                  <a16:creationId xmlns:a16="http://schemas.microsoft.com/office/drawing/2014/main" id="{DBE45A63-537B-52F9-9C23-2D35CF45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D2AED66-DE90-47DA-F59A-9CD59CF8CEF5}"/>
              </a:ext>
            </a:extLst>
          </p:cNvPr>
          <p:cNvSpPr/>
          <p:nvPr/>
        </p:nvSpPr>
        <p:spPr>
          <a:xfrm>
            <a:off x="7639236" y="5538184"/>
            <a:ext cx="2545673" cy="525026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What are its features?</a:t>
            </a:r>
          </a:p>
        </p:txBody>
      </p:sp>
    </p:spTree>
    <p:extLst>
      <p:ext uri="{BB962C8B-B14F-4D97-AF65-F5344CB8AC3E}">
        <p14:creationId xmlns:p14="http://schemas.microsoft.com/office/powerpoint/2010/main" val="1939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76F44A-7B3D-BACE-BC6B-F0F498281DDD}"/>
              </a:ext>
            </a:extLst>
          </p:cNvPr>
          <p:cNvGrpSpPr/>
          <p:nvPr/>
        </p:nvGrpSpPr>
        <p:grpSpPr>
          <a:xfrm>
            <a:off x="579120" y="1087120"/>
            <a:ext cx="11104879" cy="4917440"/>
            <a:chOff x="579120" y="1087120"/>
            <a:chExt cx="11104879" cy="49174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743B9F-47F7-EC8E-44D1-BD9E67E29F72}"/>
                </a:ext>
              </a:extLst>
            </p:cNvPr>
            <p:cNvSpPr/>
            <p:nvPr/>
          </p:nvSpPr>
          <p:spPr>
            <a:xfrm>
              <a:off x="579120" y="1087120"/>
              <a:ext cx="11104879" cy="4917440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Rectangle 12" descr="Robot">
              <a:extLst>
                <a:ext uri="{FF2B5EF4-FFF2-40B4-BE49-F238E27FC236}">
                  <a16:creationId xmlns:a16="http://schemas.microsoft.com/office/drawing/2014/main" id="{ADA42FDC-366F-5405-8C97-0EF140CB8881}"/>
                </a:ext>
              </a:extLst>
            </p:cNvPr>
            <p:cNvSpPr/>
            <p:nvPr/>
          </p:nvSpPr>
          <p:spPr>
            <a:xfrm>
              <a:off x="1245115" y="1827317"/>
              <a:ext cx="1256561" cy="113221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E50E29-3C07-9EC9-A297-740148A3245B}"/>
                </a:ext>
              </a:extLst>
            </p:cNvPr>
            <p:cNvSpPr/>
            <p:nvPr/>
          </p:nvSpPr>
          <p:spPr>
            <a:xfrm>
              <a:off x="973389" y="3283070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 dirty="0"/>
                <a:t>Provides AI-Powered Health Assistance</a:t>
              </a:r>
              <a:r>
                <a:rPr lang="en-US" sz="1800" b="0" i="0" kern="1200" baseline="0" dirty="0"/>
                <a:t>: Get </a:t>
              </a:r>
              <a:r>
                <a:rPr lang="en-US" dirty="0"/>
                <a:t>p</a:t>
              </a:r>
              <a:r>
                <a:rPr lang="en-US" sz="1800" b="0" i="0" kern="1200" baseline="0" dirty="0"/>
                <a:t>ersonalized </a:t>
              </a:r>
              <a:r>
                <a:rPr lang="en-US" dirty="0"/>
                <a:t>health </a:t>
              </a:r>
              <a:r>
                <a:rPr lang="en-US" sz="1800" b="0" i="0" kern="1200" baseline="0" dirty="0"/>
                <a:t>tips with its chatbot called “Zen Mentor”.</a:t>
              </a:r>
              <a:endParaRPr lang="en-US" sz="1800" kern="1200" dirty="0"/>
            </a:p>
          </p:txBody>
        </p:sp>
        <p:sp>
          <p:nvSpPr>
            <p:cNvPr id="15" name="Rectangle 14" descr="Dumbbell">
              <a:extLst>
                <a:ext uri="{FF2B5EF4-FFF2-40B4-BE49-F238E27FC236}">
                  <a16:creationId xmlns:a16="http://schemas.microsoft.com/office/drawing/2014/main" id="{18DD07AE-F9ED-C0D9-0577-315C64590894}"/>
                </a:ext>
              </a:extLst>
            </p:cNvPr>
            <p:cNvSpPr/>
            <p:nvPr/>
          </p:nvSpPr>
          <p:spPr>
            <a:xfrm>
              <a:off x="3288397" y="1822277"/>
              <a:ext cx="1456323" cy="124497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1689636"/>
                <a:satOff val="-4355"/>
                <a:lumOff val="-294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B302307-40DD-5624-1B28-5A09248E7380}"/>
                </a:ext>
              </a:extLst>
            </p:cNvPr>
            <p:cNvSpPr/>
            <p:nvPr/>
          </p:nvSpPr>
          <p:spPr>
            <a:xfrm>
              <a:off x="3116559" y="3334402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i="0" kern="1200" baseline="0"/>
                <a:t>Tracks </a:t>
              </a:r>
              <a:r>
                <a:rPr lang="en-US" sz="1800" b="1" i="0" kern="1200" baseline="0"/>
                <a:t>Fitness</a:t>
              </a:r>
              <a:r>
                <a:rPr lang="en-US" sz="1700" b="0" i="0" kern="1200" baseline="0"/>
                <a:t>: Monitor workouts and track progress (steps, calories).</a:t>
              </a:r>
              <a:endParaRPr lang="en-US" sz="1700" kern="1200"/>
            </a:p>
          </p:txBody>
        </p:sp>
        <p:sp>
          <p:nvSpPr>
            <p:cNvPr id="17" name="Rectangle 16" descr="Person Eating">
              <a:extLst>
                <a:ext uri="{FF2B5EF4-FFF2-40B4-BE49-F238E27FC236}">
                  <a16:creationId xmlns:a16="http://schemas.microsoft.com/office/drawing/2014/main" id="{7CD8B8C1-100A-B9C4-CA73-5178D01DC50E}"/>
                </a:ext>
              </a:extLst>
            </p:cNvPr>
            <p:cNvSpPr/>
            <p:nvPr/>
          </p:nvSpPr>
          <p:spPr>
            <a:xfrm>
              <a:off x="5726559" y="1931021"/>
              <a:ext cx="810000" cy="81000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F00E74-6BD7-50AE-0D5B-89692D8B98D3}"/>
                </a:ext>
              </a:extLst>
            </p:cNvPr>
            <p:cNvSpPr/>
            <p:nvPr/>
          </p:nvSpPr>
          <p:spPr>
            <a:xfrm>
              <a:off x="5231559" y="3225658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/>
                <a:t>Plans Meals</a:t>
              </a:r>
              <a:r>
                <a:rPr lang="en-US" sz="1800" b="0" i="0" kern="1200" baseline="0"/>
                <a:t>: Create custom plans and track nutrition.</a:t>
              </a:r>
              <a:endParaRPr lang="en-US" sz="1800" kern="1200"/>
            </a:p>
          </p:txBody>
        </p:sp>
        <p:sp>
          <p:nvSpPr>
            <p:cNvPr id="19" name="Rectangle 18" descr="User Crown Female with solid fill">
              <a:extLst>
                <a:ext uri="{FF2B5EF4-FFF2-40B4-BE49-F238E27FC236}">
                  <a16:creationId xmlns:a16="http://schemas.microsoft.com/office/drawing/2014/main" id="{DBFDE634-255C-C115-D33C-822A142FF874}"/>
                </a:ext>
              </a:extLst>
            </p:cNvPr>
            <p:cNvSpPr/>
            <p:nvPr/>
          </p:nvSpPr>
          <p:spPr>
            <a:xfrm>
              <a:off x="7850562" y="1994819"/>
              <a:ext cx="791993" cy="712143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 t="-6000" b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5068907"/>
                <a:satOff val="-13064"/>
                <a:lumOff val="-882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8C6F1-B2A7-31EF-A61A-AB1DACEB2131}"/>
                </a:ext>
              </a:extLst>
            </p:cNvPr>
            <p:cNvSpPr/>
            <p:nvPr/>
          </p:nvSpPr>
          <p:spPr>
            <a:xfrm>
              <a:off x="7346559" y="3201194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i="0" kern="1200" baseline="0"/>
                <a:t>User friendly UI</a:t>
              </a:r>
              <a:r>
                <a:rPr lang="en-US" sz="1700" b="0" i="0" kern="1200" baseline="0"/>
                <a:t>: Easy to use for everyone with accessibility options.</a:t>
              </a:r>
              <a:endParaRPr lang="en-US" sz="1700" kern="1200"/>
            </a:p>
          </p:txBody>
        </p:sp>
        <p:sp>
          <p:nvSpPr>
            <p:cNvPr id="21" name="Rectangle 20" descr="Programmer">
              <a:extLst>
                <a:ext uri="{FF2B5EF4-FFF2-40B4-BE49-F238E27FC236}">
                  <a16:creationId xmlns:a16="http://schemas.microsoft.com/office/drawing/2014/main" id="{44B97ABE-D6AB-34CE-6B98-AA6AF5BEEFDE}"/>
                </a:ext>
              </a:extLst>
            </p:cNvPr>
            <p:cNvSpPr/>
            <p:nvPr/>
          </p:nvSpPr>
          <p:spPr>
            <a:xfrm>
              <a:off x="9956559" y="1931021"/>
              <a:ext cx="810000" cy="810000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ACBC1B-E49A-6970-1813-3F1FA15F7779}"/>
                </a:ext>
              </a:extLst>
            </p:cNvPr>
            <p:cNvSpPr/>
            <p:nvPr/>
          </p:nvSpPr>
          <p:spPr>
            <a:xfrm>
              <a:off x="9461559" y="3225658"/>
              <a:ext cx="1800000" cy="1935000"/>
            </a:xfrm>
            <a:custGeom>
              <a:avLst/>
              <a:gdLst>
                <a:gd name="connsiteX0" fmla="*/ 0 w 1800000"/>
                <a:gd name="connsiteY0" fmla="*/ 0 h 1935000"/>
                <a:gd name="connsiteX1" fmla="*/ 1800000 w 1800000"/>
                <a:gd name="connsiteY1" fmla="*/ 0 h 1935000"/>
                <a:gd name="connsiteX2" fmla="*/ 1800000 w 1800000"/>
                <a:gd name="connsiteY2" fmla="*/ 1935000 h 1935000"/>
                <a:gd name="connsiteX3" fmla="*/ 0 w 1800000"/>
                <a:gd name="connsiteY3" fmla="*/ 1935000 h 1935000"/>
                <a:gd name="connsiteX4" fmla="*/ 0 w 1800000"/>
                <a:gd name="connsiteY4" fmla="*/ 0 h 19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935000">
                  <a:moveTo>
                    <a:pt x="0" y="0"/>
                  </a:moveTo>
                  <a:lnTo>
                    <a:pt x="1800000" y="0"/>
                  </a:lnTo>
                  <a:lnTo>
                    <a:pt x="1800000" y="1935000"/>
                  </a:lnTo>
                  <a:lnTo>
                    <a:pt x="0" y="193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i="0" kern="1200" baseline="0" dirty="0"/>
                <a:t>Uses Modern Programming techniques</a:t>
              </a:r>
              <a:r>
                <a:rPr lang="en-US" sz="1800" b="0" i="0" kern="1200" baseline="0" dirty="0"/>
                <a:t>: React.js, Node.js (Express.js), Prisma ORM, PostgreSQL.</a:t>
              </a:r>
              <a:endParaRPr lang="en-US" sz="1800" kern="1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9E20F4-FA62-880D-A6F5-56B7EFF52959}"/>
              </a:ext>
            </a:extLst>
          </p:cNvPr>
          <p:cNvGrpSpPr/>
          <p:nvPr/>
        </p:nvGrpSpPr>
        <p:grpSpPr>
          <a:xfrm>
            <a:off x="352096" y="263505"/>
            <a:ext cx="698090" cy="589935"/>
            <a:chOff x="86625" y="113071"/>
            <a:chExt cx="698090" cy="589935"/>
          </a:xfrm>
        </p:grpSpPr>
        <p:sp>
          <p:nvSpPr>
            <p:cNvPr id="3" name="Rectangle: Rounded Corners 2">
              <a:hlinkClick r:id="rId12" action="ppaction://hlinksldjump"/>
              <a:extLst>
                <a:ext uri="{FF2B5EF4-FFF2-40B4-BE49-F238E27FC236}">
                  <a16:creationId xmlns:a16="http://schemas.microsoft.com/office/drawing/2014/main" id="{E47C9D78-D733-BFEF-ABAA-6EDE25A7E8A5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 descr="Work from home house outline">
              <a:extLst>
                <a:ext uri="{FF2B5EF4-FFF2-40B4-BE49-F238E27FC236}">
                  <a16:creationId xmlns:a16="http://schemas.microsoft.com/office/drawing/2014/main" id="{0DCB38EF-7660-725D-4DD0-317DD2F5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382539-39BA-B299-9255-559D775D162A}"/>
              </a:ext>
            </a:extLst>
          </p:cNvPr>
          <p:cNvGrpSpPr/>
          <p:nvPr/>
        </p:nvGrpSpPr>
        <p:grpSpPr>
          <a:xfrm>
            <a:off x="11072117" y="243218"/>
            <a:ext cx="767787" cy="596559"/>
            <a:chOff x="6096000" y="1151218"/>
            <a:chExt cx="1490918" cy="1199535"/>
          </a:xfrm>
        </p:grpSpPr>
        <p:sp>
          <p:nvSpPr>
            <p:cNvPr id="9" name="Rectangle: Rounded Corners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BA4B950-FB62-D4D7-F8D8-B6F1DBCE6775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Graphic 9" descr="Back outline">
              <a:extLst>
                <a:ext uri="{FF2B5EF4-FFF2-40B4-BE49-F238E27FC236}">
                  <a16:creationId xmlns:a16="http://schemas.microsoft.com/office/drawing/2014/main" id="{F4A5EB24-2E0F-6C1E-8ED9-EBC10515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94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7F5DF3C-2593-4946-3B1E-621C7D402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380871"/>
              </p:ext>
            </p:extLst>
          </p:nvPr>
        </p:nvGraphicFramePr>
        <p:xfrm>
          <a:off x="1158865" y="983227"/>
          <a:ext cx="9779182" cy="474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388448-49E4-C94A-1441-9F83A7149433}"/>
              </a:ext>
            </a:extLst>
          </p:cNvPr>
          <p:cNvSpPr/>
          <p:nvPr/>
        </p:nvSpPr>
        <p:spPr>
          <a:xfrm>
            <a:off x="1599219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6" name="Rectangle: Rounded Corners 5">
            <a:hlinkClick r:id="rId8" action="ppaction://hlinksldjump"/>
            <a:extLst>
              <a:ext uri="{FF2B5EF4-FFF2-40B4-BE49-F238E27FC236}">
                <a16:creationId xmlns:a16="http://schemas.microsoft.com/office/drawing/2014/main" id="{2BEF8962-4C63-5C8C-9F0F-E1FA6780D496}"/>
              </a:ext>
            </a:extLst>
          </p:cNvPr>
          <p:cNvSpPr/>
          <p:nvPr/>
        </p:nvSpPr>
        <p:spPr>
          <a:xfrm>
            <a:off x="6477903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8" name="Rectangle: Rounded Corners 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9A270A03-644A-0684-6285-2D727AF62B91}"/>
              </a:ext>
            </a:extLst>
          </p:cNvPr>
          <p:cNvSpPr/>
          <p:nvPr/>
        </p:nvSpPr>
        <p:spPr>
          <a:xfrm>
            <a:off x="4037984" y="4469011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8ACEA-3BEE-3D57-12B1-FF9C9059037B}"/>
              </a:ext>
            </a:extLst>
          </p:cNvPr>
          <p:cNvSpPr txBox="1"/>
          <p:nvPr/>
        </p:nvSpPr>
        <p:spPr>
          <a:xfrm>
            <a:off x="8841632" y="3561891"/>
            <a:ext cx="185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dirty="0"/>
              <a:t>OUR FUTURE PLANS FOR AFH</a:t>
            </a:r>
          </a:p>
        </p:txBody>
      </p:sp>
      <p:sp>
        <p:nvSpPr>
          <p:cNvPr id="10" name="Rectangle: Rounded Corners 9">
            <a:hlinkClick r:id="rId10" action="ppaction://hlinksldjump"/>
            <a:extLst>
              <a:ext uri="{FF2B5EF4-FFF2-40B4-BE49-F238E27FC236}">
                <a16:creationId xmlns:a16="http://schemas.microsoft.com/office/drawing/2014/main" id="{CAD8F0A7-D6E1-AA78-A4BC-4E8EC9E5F11C}"/>
              </a:ext>
            </a:extLst>
          </p:cNvPr>
          <p:cNvSpPr/>
          <p:nvPr/>
        </p:nvSpPr>
        <p:spPr>
          <a:xfrm>
            <a:off x="8841632" y="4478093"/>
            <a:ext cx="1752303" cy="525026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Take me there!</a:t>
            </a:r>
          </a:p>
        </p:txBody>
      </p:sp>
    </p:spTree>
    <p:extLst>
      <p:ext uri="{BB962C8B-B14F-4D97-AF65-F5344CB8AC3E}">
        <p14:creationId xmlns:p14="http://schemas.microsoft.com/office/powerpoint/2010/main" val="9610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812042" cy="4114800"/>
          </a:xfrm>
        </p:spPr>
        <p:txBody>
          <a:bodyPr/>
          <a:lstStyle/>
          <a:p>
            <a:r>
              <a:rPr lang="en-US" dirty="0"/>
              <a:t>Why did we make AllFitHub?</a:t>
            </a:r>
          </a:p>
        </p:txBody>
      </p:sp>
      <p:pic>
        <p:nvPicPr>
          <p:cNvPr id="11" name="Picture Placeholder 10" descr="A person sitting on a mat with a kettlebell&#10;&#10;Description automatically generated">
            <a:extLst>
              <a:ext uri="{FF2B5EF4-FFF2-40B4-BE49-F238E27FC236}">
                <a16:creationId xmlns:a16="http://schemas.microsoft.com/office/drawing/2014/main" id="{B78FDC74-8783-DDEA-A2B6-8E36181B45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8" r="228"/>
          <a:stretch>
            <a:fillRect/>
          </a:stretch>
        </p:blipFill>
        <p:spPr>
          <a:xfrm>
            <a:off x="7105304" y="1538790"/>
            <a:ext cx="3566554" cy="3582909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ACCB28-08EA-6D07-8F72-3E9055B7F6C6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13" name="Rectangle: Rounded Corners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7EB206F2-B244-8D40-23A0-BFBB0FC6C847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Graphic 13" descr="Work from home house outline">
              <a:extLst>
                <a:ext uri="{FF2B5EF4-FFF2-40B4-BE49-F238E27FC236}">
                  <a16:creationId xmlns:a16="http://schemas.microsoft.com/office/drawing/2014/main" id="{9719BAAA-0850-3641-E79B-68B1F1EE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CF28B7-96C1-2B6E-D890-E9AF87043FEC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7" name="Rectangle: Rounded Corners 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F662B49-F33A-01DD-8572-9D5240C845AD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Graphic 17" descr="Back outline">
              <a:extLst>
                <a:ext uri="{FF2B5EF4-FFF2-40B4-BE49-F238E27FC236}">
                  <a16:creationId xmlns:a16="http://schemas.microsoft.com/office/drawing/2014/main" id="{DB751719-465C-F3B1-4C3B-2B38D1CA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7A92A-1F0E-2044-C12C-9525FFBC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11" y="965199"/>
            <a:ext cx="7413523" cy="5002981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/>
              <a:t>To foster a community where everyone can thrive in their health journey. 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Recognizing diverse needs and backgrounds, we developed a platform that unites people through a shared commitment to wellness.</a:t>
            </a:r>
            <a:br>
              <a:rPr lang="en-US" sz="2400" b="0" dirty="0"/>
            </a:br>
            <a:r>
              <a:rPr lang="en-US" sz="2400" b="0" dirty="0"/>
              <a:t> </a:t>
            </a:r>
            <a:br>
              <a:rPr lang="en-US" sz="2400" b="0" dirty="0"/>
            </a:br>
            <a:r>
              <a:rPr lang="en-US" sz="2400" b="0" dirty="0"/>
              <a:t>We believe everyone, regardless of their abilities, deserves the opportunity to pursue good health. 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It's more than just an app; it's a supportive space for everyone to find the tools and motivation to lead healthier lives.</a:t>
            </a:r>
            <a:endParaRPr lang="en-IN" sz="2400" b="0" dirty="0"/>
          </a:p>
        </p:txBody>
      </p:sp>
      <p:pic>
        <p:nvPicPr>
          <p:cNvPr id="8" name="Picture 7" descr="A group of people in a gym&#10;&#10;Description automatically generated">
            <a:extLst>
              <a:ext uri="{FF2B5EF4-FFF2-40B4-BE49-F238E27FC236}">
                <a16:creationId xmlns:a16="http://schemas.microsoft.com/office/drawing/2014/main" id="{0168BF9D-CAD4-ABD3-CE38-7478D3F09F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2" r="18715" b="-1"/>
          <a:stretch/>
        </p:blipFill>
        <p:spPr>
          <a:xfrm>
            <a:off x="7867056" y="1393464"/>
            <a:ext cx="3453696" cy="3469533"/>
          </a:xfrm>
          <a:prstGeom prst="ellipse">
            <a:avLst/>
          </a:prstGeom>
          <a:noFill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7A967A-51C1-8EAE-14CF-7951BCD95484}"/>
              </a:ext>
            </a:extLst>
          </p:cNvPr>
          <p:cNvGrpSpPr/>
          <p:nvPr/>
        </p:nvGrpSpPr>
        <p:grpSpPr>
          <a:xfrm>
            <a:off x="175115" y="172064"/>
            <a:ext cx="698090" cy="589935"/>
            <a:chOff x="86625" y="113071"/>
            <a:chExt cx="698090" cy="589935"/>
          </a:xfrm>
        </p:grpSpPr>
        <p:sp>
          <p:nvSpPr>
            <p:cNvPr id="11" name="Rectangle: Rounded Corners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CD3A5ADC-DCD5-D148-F3AF-7BA823142F31}"/>
                </a:ext>
              </a:extLst>
            </p:cNvPr>
            <p:cNvSpPr/>
            <p:nvPr/>
          </p:nvSpPr>
          <p:spPr>
            <a:xfrm>
              <a:off x="86625" y="113071"/>
              <a:ext cx="698090" cy="589935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Graphic 11" descr="Work from home house outline">
              <a:extLst>
                <a:ext uri="{FF2B5EF4-FFF2-40B4-BE49-F238E27FC236}">
                  <a16:creationId xmlns:a16="http://schemas.microsoft.com/office/drawing/2014/main" id="{9C20B22D-1DBB-E680-BB64-FEA3A160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417" y="133307"/>
              <a:ext cx="544505" cy="54450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AE687A-2590-CB19-1AA3-BE08AB23AC53}"/>
              </a:ext>
            </a:extLst>
          </p:cNvPr>
          <p:cNvGrpSpPr/>
          <p:nvPr/>
        </p:nvGrpSpPr>
        <p:grpSpPr>
          <a:xfrm>
            <a:off x="11172306" y="192300"/>
            <a:ext cx="767787" cy="596559"/>
            <a:chOff x="6096000" y="1151218"/>
            <a:chExt cx="1490918" cy="1199535"/>
          </a:xfrm>
        </p:grpSpPr>
        <p:sp>
          <p:nvSpPr>
            <p:cNvPr id="15" name="Rectangle: Rounded Corners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0E82C70-F0B6-87CD-393B-1151F4016924}"/>
                </a:ext>
              </a:extLst>
            </p:cNvPr>
            <p:cNvSpPr/>
            <p:nvPr/>
          </p:nvSpPr>
          <p:spPr>
            <a:xfrm>
              <a:off x="6096000" y="1151218"/>
              <a:ext cx="1490918" cy="119953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Graphic 15" descr="Back outline">
              <a:extLst>
                <a:ext uri="{FF2B5EF4-FFF2-40B4-BE49-F238E27FC236}">
                  <a16:creationId xmlns:a16="http://schemas.microsoft.com/office/drawing/2014/main" id="{E065C0BC-2F4B-4CD8-2565-E0965BB8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4259" y="12937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96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3ed5e4-27b2-45e5-af95-8f0a849450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660758F0E2A4BBEFFF7F605C261C9" ma:contentTypeVersion="13" ma:contentTypeDescription="Create a new document." ma:contentTypeScope="" ma:versionID="9ceb9d28da595dd34648ba5d3827a921">
  <xsd:schema xmlns:xsd="http://www.w3.org/2001/XMLSchema" xmlns:xs="http://www.w3.org/2001/XMLSchema" xmlns:p="http://schemas.microsoft.com/office/2006/metadata/properties" xmlns:ns3="153ed5e4-27b2-45e5-af95-8f0a8494504d" xmlns:ns4="f7f42cc1-7ceb-4e92-857a-4bde0643790a" targetNamespace="http://schemas.microsoft.com/office/2006/metadata/properties" ma:root="true" ma:fieldsID="102c8d26b73887b14d487e88c9ed1f2e" ns3:_="" ns4:_="">
    <xsd:import namespace="153ed5e4-27b2-45e5-af95-8f0a8494504d"/>
    <xsd:import namespace="f7f42cc1-7ceb-4e92-857a-4bde064379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ed5e4-27b2-45e5-af95-8f0a84945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42cc1-7ceb-4e92-857a-4bde064379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www.w3.org/XML/1998/namespace"/>
    <ds:schemaRef ds:uri="f7f42cc1-7ceb-4e92-857a-4bde0643790a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153ed5e4-27b2-45e5-af95-8f0a8494504d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D452D3-0CCD-48CD-A2E4-6B69E94280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ed5e4-27b2-45e5-af95-8f0a8494504d"/>
    <ds:schemaRef ds:uri="f7f42cc1-7ceb-4e92-857a-4bde064379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533</TotalTime>
  <Words>606</Words>
  <Application>Microsoft Office PowerPoint</Application>
  <PresentationFormat>Widescreen</PresentationFormat>
  <Paragraphs>114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DengXian</vt:lpstr>
      <vt:lpstr>Arial</vt:lpstr>
      <vt:lpstr>Calibri</vt:lpstr>
      <vt:lpstr>Dubai</vt:lpstr>
      <vt:lpstr>Expo Black SSi</vt:lpstr>
      <vt:lpstr>Tenorite</vt:lpstr>
      <vt:lpstr>Custom</vt:lpstr>
      <vt:lpstr>PowerPoint Presentation</vt:lpstr>
      <vt:lpstr>PowerPoint Presentation</vt:lpstr>
      <vt:lpstr>TEAM MEMBERS</vt:lpstr>
      <vt:lpstr>AGENDA</vt:lpstr>
      <vt:lpstr>AllFitHub</vt:lpstr>
      <vt:lpstr>PowerPoint Presentation</vt:lpstr>
      <vt:lpstr>PowerPoint Presentation</vt:lpstr>
      <vt:lpstr>Why did we make AllFitHub?</vt:lpstr>
      <vt:lpstr>To foster a community where everyone can thrive in their health journey.   Recognizing diverse needs and backgrounds, we developed a platform that unites people through a shared commitment to wellness.   We believe everyone, regardless of their abilities, deserves the opportunity to pursue good health.   It's more than just an app; it's a supportive space for everyone to find the tools and motivation to lead healthier lives.</vt:lpstr>
      <vt:lpstr>PowerPoint Presentation</vt:lpstr>
      <vt:lpstr>PROJECT BREAKDOWN</vt:lpstr>
      <vt:lpstr>Work Breakdown Structure(WBS)</vt:lpstr>
      <vt:lpstr>PowerPoint Presentation</vt:lpstr>
      <vt:lpstr>Our Future plans for AFH </vt:lpstr>
      <vt:lpstr>PowerPoint Presentation</vt:lpstr>
      <vt:lpstr>Conclusion</vt:lpstr>
      <vt:lpstr>If there’s any questions, we would be happy to answer them.  or  You can scan the QR code below and submit your questions to us!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Arjun Narang</dc:creator>
  <cp:lastModifiedBy>Arjun Narang</cp:lastModifiedBy>
  <cp:revision>8</cp:revision>
  <dcterms:created xsi:type="dcterms:W3CDTF">2024-06-24T21:43:13Z</dcterms:created>
  <dcterms:modified xsi:type="dcterms:W3CDTF">2024-06-26T11:49:31Z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0x0101009D3660758F0E2A4BBEFFF7F605C261C9</vt:lpwstr>
  </property>
</Properties>
</file>